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02302-497A-46B1-A741-DC501B0B0889}" v="1" dt="2020-09-11T19:28:30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84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Amelea" userId="75ca4a4a-b46d-4f94-820b-bc4a7745dc0b" providerId="ADAL" clId="{5FE59600-547C-4CEE-A587-B3D6CC48F711}"/>
    <pc:docChg chg="custSel modSld">
      <pc:chgData name="Kim, Amelea" userId="75ca4a4a-b46d-4f94-820b-bc4a7745dc0b" providerId="ADAL" clId="{5FE59600-547C-4CEE-A587-B3D6CC48F711}" dt="2020-09-11T19:28:44.053" v="375" actId="255"/>
      <pc:docMkLst>
        <pc:docMk/>
      </pc:docMkLst>
      <pc:sldChg chg="addSp modSp">
        <pc:chgData name="Kim, Amelea" userId="75ca4a4a-b46d-4f94-820b-bc4a7745dc0b" providerId="ADAL" clId="{5FE59600-547C-4CEE-A587-B3D6CC48F711}" dt="2020-09-11T19:28:44.053" v="375" actId="255"/>
        <pc:sldMkLst>
          <pc:docMk/>
          <pc:sldMk cId="2995516501" sldId="256"/>
        </pc:sldMkLst>
        <pc:spChg chg="add mod">
          <ac:chgData name="Kim, Amelea" userId="75ca4a4a-b46d-4f94-820b-bc4a7745dc0b" providerId="ADAL" clId="{5FE59600-547C-4CEE-A587-B3D6CC48F711}" dt="2020-09-11T19:28:44.053" v="375" actId="255"/>
          <ac:spMkLst>
            <pc:docMk/>
            <pc:sldMk cId="2995516501" sldId="256"/>
            <ac:spMk id="22" creationId="{0258DA30-E505-4555-B67B-9756542659E8}"/>
          </ac:spMkLst>
        </pc:spChg>
      </pc:sldChg>
      <pc:sldChg chg="modSp">
        <pc:chgData name="Kim, Amelea" userId="75ca4a4a-b46d-4f94-820b-bc4a7745dc0b" providerId="ADAL" clId="{5FE59600-547C-4CEE-A587-B3D6CC48F711}" dt="2020-09-11T19:28:25.927" v="363" actId="20577"/>
        <pc:sldMkLst>
          <pc:docMk/>
          <pc:sldMk cId="1789029499" sldId="257"/>
        </pc:sldMkLst>
        <pc:spChg chg="mod">
          <ac:chgData name="Kim, Amelea" userId="75ca4a4a-b46d-4f94-820b-bc4a7745dc0b" providerId="ADAL" clId="{5FE59600-547C-4CEE-A587-B3D6CC48F711}" dt="2020-09-11T19:28:25.927" v="363" actId="20577"/>
          <ac:spMkLst>
            <pc:docMk/>
            <pc:sldMk cId="1789029499" sldId="257"/>
            <ac:spMk id="2" creationId="{681F1090-8AC2-4A20-8803-9D6C7FE4329C}"/>
          </ac:spMkLst>
        </pc:spChg>
        <pc:spChg chg="mod">
          <ac:chgData name="Kim, Amelea" userId="75ca4a4a-b46d-4f94-820b-bc4a7745dc0b" providerId="ADAL" clId="{5FE59600-547C-4CEE-A587-B3D6CC48F711}" dt="2020-09-11T19:26:48.165" v="5" actId="1038"/>
          <ac:spMkLst>
            <pc:docMk/>
            <pc:sldMk cId="1789029499" sldId="257"/>
            <ac:spMk id="10" creationId="{3246A5E4-C7B6-46E3-8EA4-DBE124D2A2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9A66-B323-4A53-9E5F-3699AB59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F8D20-EFC2-4B78-A316-BC25C7D82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2DAF6-535F-49E5-9F83-D13F7AC8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60318-4DD8-49FB-A323-8E1DDDC5A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90696-E113-4B17-8B3B-2CD95380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7049F-C6C7-4787-8F39-CD5D5627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BCAB2-B0E3-4709-9137-3EAF2684B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BE3FF-25F1-488D-9AA6-84D0787D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8FF80-86AE-4497-8EB8-847CAC23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758E5-5D2B-4EF8-BCC1-B9E44106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980CA-1AED-47EE-B498-728CD4473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D7A61-1CE4-4AD9-9577-9703B4A7C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3B7C1-881C-41FD-9900-BE57650E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745C-A269-4449-B0D5-37DA3532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52F9B-DC14-4355-AF77-6C0EE67B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3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FDE49-DCA2-44F5-836B-9FDEEAF0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20E28-2A47-44C2-BD45-99205922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AC0A-2A15-4D88-9D90-A5B57AC7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9045C-7D32-4547-9189-25BB1078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83F97-78C8-48E1-B8FA-1AD97501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CD2D-BCDF-44EC-A451-33F80123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2F865-54EE-442D-A7FE-7E56B78EA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EDDD0-B424-4C7D-AB35-FE5B3C86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2782D-EF18-49AD-A771-6AB8F3AF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8ABFC-9A26-42F9-AF5E-FB34A9E8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9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9D4E-AD6B-4915-97A6-8D44A818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17D03-74E8-47B1-B747-2A7E424A7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088ED-9F33-415A-8B79-2BC10FB8E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D0DFD-6A7A-4709-AC1B-A5743344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0D890-B207-4D30-BF04-AB77952F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AC992-76F4-46A4-8654-EB217D7D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6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DE49A-0F53-44BA-A99F-9B0B9CC7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78A57-5F6C-4B40-94A0-8DE157642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F9D58-153C-4A40-B020-BE4471511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83728-67BF-4AFA-AA30-02D5A91DD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F1639-E8AE-4A17-AC0B-F59F1D7B3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80998-BCF4-4776-AF72-7896C1B6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9E112-BA1E-452E-A59B-B208DDF7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F3BE-064D-4682-8D14-D158C3E7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0E07-E7DA-4693-8579-A5E8B7B0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6A420-3297-43B0-A879-55DCC52E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A1527-3DA1-4B38-9E64-5E04478F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7FF05-B55D-477A-ACF1-247280E1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0DE4D-C56F-4343-AF03-A9DA64A2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38471-5593-4688-93B8-4C4DAD07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3A412-69D8-4693-89CE-F3CECE55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7C11-76D8-45C8-9C5E-37FFC9995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A241-68A5-4D91-AFD3-1F8F56A80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65F8B-1121-4C18-AEAE-6AA8EAFCB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B92BC-D4C9-41CC-B5A4-24475549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5F862-02C2-4830-AE82-1B5D3985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CDF18-7985-4849-BE7D-BE6E37DA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7848-FF80-4508-9776-902EBC1F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6DA22D-7C86-43BC-83CB-D957ACA92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0D116-6963-4F5D-8974-B4A52B5C8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6DAD7-7C48-4A9D-9643-CCEA0F5A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282B4-229A-48F9-AB56-FD87CD3A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3380C-3496-4070-8D6E-97B3DA00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8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2EF4F-B1B7-40A8-8EB8-0015CE2C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78431-F4EB-4256-923D-6F48D4A8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CEDEC-A148-48DE-AFF9-473296EF4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5B70-0626-4630-B41B-2BBBAA2049A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5C468-DB3D-478E-9620-F0A3B1D0A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EF305-B546-460F-AE7A-77B7F7211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951E-8306-4F0C-A33A-7626EA5F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835C5CE-DC9C-4D19-B95E-27AE98833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7" y="0"/>
            <a:ext cx="8180863" cy="685800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6CAF9BE-257F-46A4-9F7E-51D26B5DC5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27"/>
          <a:stretch/>
        </p:blipFill>
        <p:spPr>
          <a:xfrm>
            <a:off x="4381444" y="-347744"/>
            <a:ext cx="3429106" cy="21354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874C4A-6EC5-4335-B816-BC9621CE1963}"/>
              </a:ext>
            </a:extLst>
          </p:cNvPr>
          <p:cNvSpPr txBox="1"/>
          <p:nvPr/>
        </p:nvSpPr>
        <p:spPr>
          <a:xfrm>
            <a:off x="2264226" y="2575445"/>
            <a:ext cx="76635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Need internet access at home? </a:t>
            </a:r>
            <a:r>
              <a:rPr lang="en-US" sz="3300" dirty="0">
                <a:solidFill>
                  <a:srgbClr val="12679B"/>
                </a:solidFill>
                <a:highlight>
                  <a:srgbClr val="FFFF00"/>
                </a:highlight>
                <a:latin typeface="Arial Nova Cond Light" panose="020B0604020202020204" pitchFamily="34" charset="0"/>
              </a:rPr>
              <a:t>[Insert Library Name] </a:t>
            </a:r>
            <a:r>
              <a:rPr lang="en-US" sz="33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now has hot spots available for checkout!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7EA8A1-1704-40C0-963D-A71E6C79E7CA}"/>
              </a:ext>
            </a:extLst>
          </p:cNvPr>
          <p:cNvSpPr txBox="1"/>
          <p:nvPr/>
        </p:nvSpPr>
        <p:spPr>
          <a:xfrm>
            <a:off x="2590798" y="3913391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2679B"/>
                </a:solidFill>
                <a:highlight>
                  <a:srgbClr val="FFFF00"/>
                </a:highlight>
                <a:latin typeface="Arial Nova Cond Light" panose="020B0604020202020204" pitchFamily="34" charset="0"/>
              </a:rPr>
              <a:t>[2 week] </a:t>
            </a:r>
            <a:r>
              <a:rPr lang="en-US" sz="20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check out periods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You can connect any device (smartphone, laptop, tablet)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Any library card holder </a:t>
            </a:r>
            <a:r>
              <a:rPr lang="en-US" sz="2000" dirty="0">
                <a:solidFill>
                  <a:srgbClr val="12679B"/>
                </a:solidFill>
                <a:highlight>
                  <a:srgbClr val="FFFF00"/>
                </a:highlight>
                <a:latin typeface="Arial Nova Cond Light" panose="020B0604020202020204" pitchFamily="34" charset="0"/>
              </a:rPr>
              <a:t>[18+] </a:t>
            </a:r>
            <a:r>
              <a:rPr lang="en-US" sz="20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can check out a hot spot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2679B"/>
              </a:solidFill>
              <a:latin typeface="Arial Nova Cond Light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F050BA-62B7-47A1-800B-9F802EA34482}"/>
              </a:ext>
            </a:extLst>
          </p:cNvPr>
          <p:cNvSpPr txBox="1"/>
          <p:nvPr/>
        </p:nvSpPr>
        <p:spPr>
          <a:xfrm>
            <a:off x="2590798" y="5178422"/>
            <a:ext cx="701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Contact the library for more information!</a:t>
            </a: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0FB49992-46F0-4A57-A8AC-A7BE96C5286E}"/>
              </a:ext>
            </a:extLst>
          </p:cNvPr>
          <p:cNvSpPr/>
          <p:nvPr/>
        </p:nvSpPr>
        <p:spPr>
          <a:xfrm>
            <a:off x="2903621" y="3747609"/>
            <a:ext cx="6697577" cy="1393763"/>
          </a:xfrm>
          <a:prstGeom prst="flowChartAlternateProcess">
            <a:avLst/>
          </a:prstGeom>
          <a:noFill/>
          <a:ln>
            <a:solidFill>
              <a:srgbClr val="1267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91AA742-1EB0-4F1A-BAA8-E18CDC65C8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7" b="8551"/>
          <a:stretch/>
        </p:blipFill>
        <p:spPr>
          <a:xfrm>
            <a:off x="2772077" y="5646569"/>
            <a:ext cx="2685434" cy="10130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F8E42A-814E-461A-A0BA-872E543243B6}"/>
              </a:ext>
            </a:extLst>
          </p:cNvPr>
          <p:cNvSpPr txBox="1"/>
          <p:nvPr/>
        </p:nvSpPr>
        <p:spPr>
          <a:xfrm>
            <a:off x="4981224" y="1980844"/>
            <a:ext cx="25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Add your library’s logo</a:t>
            </a:r>
          </a:p>
        </p:txBody>
      </p:sp>
      <p:pic>
        <p:nvPicPr>
          <p:cNvPr id="13" name="Picture 1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93AE8C4-35E7-4E2F-87BA-9C420CFE56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254" y="5707767"/>
            <a:ext cx="2256868" cy="80344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258DA30-E505-4555-B67B-9756542659E8}"/>
              </a:ext>
            </a:extLst>
          </p:cNvPr>
          <p:cNvSpPr txBox="1"/>
          <p:nvPr/>
        </p:nvSpPr>
        <p:spPr>
          <a:xfrm>
            <a:off x="240784" y="0"/>
            <a:ext cx="1409801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Facebook Post Social Media Template</a:t>
            </a:r>
          </a:p>
          <a:p>
            <a:endParaRPr lang="en-US" sz="1500" dirty="0"/>
          </a:p>
          <a:p>
            <a:r>
              <a:rPr lang="en-US" sz="1500" dirty="0"/>
              <a:t>You can drag things around to reposition, and replace the highlighted yellow text</a:t>
            </a:r>
          </a:p>
          <a:p>
            <a:endParaRPr lang="en-US" sz="1500" dirty="0"/>
          </a:p>
          <a:p>
            <a:r>
              <a:rPr lang="en-US" sz="1500" dirty="0"/>
              <a:t>To download as an image (either PNG or JPG), go to “File” </a:t>
            </a:r>
            <a:r>
              <a:rPr lang="en-US" sz="1500" dirty="0">
                <a:sym typeface="Wingdings" panose="05000000000000000000" pitchFamily="2" charset="2"/>
              </a:rPr>
              <a:t> “Save A Copy” and select either PNG or JPGJPG from the file types listed under the file name box. </a:t>
            </a:r>
          </a:p>
          <a:p>
            <a:endParaRPr lang="en-US" sz="1500" dirty="0">
              <a:sym typeface="Wingdings" panose="05000000000000000000" pitchFamily="2" charset="2"/>
            </a:endParaRPr>
          </a:p>
          <a:p>
            <a:r>
              <a:rPr lang="en-US" sz="1500" dirty="0">
                <a:sym typeface="Wingdings" panose="05000000000000000000" pitchFamily="2" charset="2"/>
              </a:rPr>
              <a:t>You can then crop the PNG or JPG to get rid of the gray areas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9551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E723774C-E466-4EDC-BFC5-5551E5540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253331"/>
            <a:ext cx="4351338" cy="4351338"/>
          </a:xfr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4BC2A0E-0CE1-44BB-B4E5-31203FCD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27"/>
          <a:stretch/>
        </p:blipFill>
        <p:spPr>
          <a:xfrm>
            <a:off x="3866714" y="1002398"/>
            <a:ext cx="2619298" cy="1631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74E4D3-065D-4D51-A917-062A56BAF9C6}"/>
              </a:ext>
            </a:extLst>
          </p:cNvPr>
          <p:cNvSpPr txBox="1"/>
          <p:nvPr/>
        </p:nvSpPr>
        <p:spPr>
          <a:xfrm>
            <a:off x="6015788" y="1839941"/>
            <a:ext cx="21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Add your library’s logo</a:t>
            </a:r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DD2DF9A-5279-4CCC-AA9A-4752EC0BCB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7" b="8551"/>
          <a:stretch/>
        </p:blipFill>
        <p:spPr>
          <a:xfrm>
            <a:off x="4049609" y="4819491"/>
            <a:ext cx="1853885" cy="683732"/>
          </a:xfrm>
          <a:prstGeom prst="rect">
            <a:avLst/>
          </a:prstGeom>
        </p:spPr>
      </p:pic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68703DDD-6F8B-49B0-931C-8BDC8737DB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012" y="4884889"/>
            <a:ext cx="1646770" cy="5862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F52623-E89F-4ADB-BE21-24D55439C5B8}"/>
              </a:ext>
            </a:extLst>
          </p:cNvPr>
          <p:cNvSpPr txBox="1"/>
          <p:nvPr/>
        </p:nvSpPr>
        <p:spPr>
          <a:xfrm>
            <a:off x="4727379" y="3351534"/>
            <a:ext cx="2737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2679B"/>
                </a:solidFill>
                <a:highlight>
                  <a:srgbClr val="FFFF00"/>
                </a:highlight>
                <a:latin typeface="Arial Nova Cond Light" panose="020B0604020202020204" pitchFamily="34" charset="0"/>
              </a:rPr>
              <a:t>[2 week] </a:t>
            </a:r>
            <a:r>
              <a:rPr lang="en-US" sz="16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check out periods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You can connect any device (smartphone, laptop, tablet)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Any library card holder </a:t>
            </a:r>
            <a:r>
              <a:rPr lang="en-US" sz="1600" dirty="0">
                <a:solidFill>
                  <a:srgbClr val="12679B"/>
                </a:solidFill>
                <a:highlight>
                  <a:srgbClr val="FFFF00"/>
                </a:highlight>
                <a:latin typeface="Arial Nova Cond Light" panose="020B0604020202020204" pitchFamily="34" charset="0"/>
              </a:rPr>
              <a:t>[18+] </a:t>
            </a:r>
            <a:r>
              <a:rPr lang="en-US" sz="16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can check out a hot spot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FD9261EF-10D1-4691-931E-F0C43F54894C}"/>
              </a:ext>
            </a:extLst>
          </p:cNvPr>
          <p:cNvSpPr/>
          <p:nvPr/>
        </p:nvSpPr>
        <p:spPr>
          <a:xfrm>
            <a:off x="4599746" y="3246439"/>
            <a:ext cx="2992508" cy="1533630"/>
          </a:xfrm>
          <a:prstGeom prst="flowChartAlternateProcess">
            <a:avLst/>
          </a:prstGeom>
          <a:noFill/>
          <a:ln>
            <a:solidFill>
              <a:srgbClr val="1267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46A5E4-C7B6-46E3-8EA4-DBE124D2A229}"/>
              </a:ext>
            </a:extLst>
          </p:cNvPr>
          <p:cNvSpPr txBox="1"/>
          <p:nvPr/>
        </p:nvSpPr>
        <p:spPr>
          <a:xfrm>
            <a:off x="3925822" y="2706523"/>
            <a:ext cx="43513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rgbClr val="12679B"/>
                </a:solidFill>
                <a:latin typeface="Arial Nova Cond Light" panose="020B0604020202020204" pitchFamily="34" charset="0"/>
              </a:rPr>
              <a:t>Hot Spots Available for Check Out!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F1090-8AC2-4A20-8803-9D6C7FE4329C}"/>
              </a:ext>
            </a:extLst>
          </p:cNvPr>
          <p:cNvSpPr txBox="1"/>
          <p:nvPr/>
        </p:nvSpPr>
        <p:spPr>
          <a:xfrm>
            <a:off x="368968" y="1002398"/>
            <a:ext cx="29255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Instagram Post Social Media Template</a:t>
            </a:r>
          </a:p>
          <a:p>
            <a:endParaRPr lang="en-US" dirty="0"/>
          </a:p>
          <a:p>
            <a:r>
              <a:rPr lang="en-US" dirty="0"/>
              <a:t>You can drag things around to reposition, and replace the highlighted yellow text</a:t>
            </a:r>
          </a:p>
          <a:p>
            <a:endParaRPr lang="en-US" dirty="0"/>
          </a:p>
          <a:p>
            <a:r>
              <a:rPr lang="en-US" dirty="0"/>
              <a:t>To download as an image (either PNG or JPG), go to “File” </a:t>
            </a:r>
            <a:r>
              <a:rPr lang="en-US" dirty="0">
                <a:sym typeface="Wingdings" panose="05000000000000000000" pitchFamily="2" charset="2"/>
              </a:rPr>
              <a:t> “Save A Copy” and select either PNG or JPGJPG from the file types listed under the file name box.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You can then crop the PNG or JPG to get rid of the gray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2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0380EAA7C124D8BD8E421635147B9" ma:contentTypeVersion="15" ma:contentTypeDescription="Create a new document." ma:contentTypeScope="" ma:versionID="2f3d3595f362f528accdc303775a6bd0">
  <xsd:schema xmlns:xsd="http://www.w3.org/2001/XMLSchema" xmlns:xs="http://www.w3.org/2001/XMLSchema" xmlns:p="http://schemas.microsoft.com/office/2006/metadata/properties" xmlns:ns1="http://schemas.microsoft.com/sharepoint/v3" xmlns:ns3="f6d31af2-5a04-4a7c-a812-6a81d5e8998d" xmlns:ns4="e3fa4902-a483-43b7-8d72-b6e75b1b058a" targetNamespace="http://schemas.microsoft.com/office/2006/metadata/properties" ma:root="true" ma:fieldsID="66c450533352d89b085ff8c4e3471838" ns1:_="" ns3:_="" ns4:_="">
    <xsd:import namespace="http://schemas.microsoft.com/sharepoint/v3"/>
    <xsd:import namespace="f6d31af2-5a04-4a7c-a812-6a81d5e8998d"/>
    <xsd:import namespace="e3fa4902-a483-43b7-8d72-b6e75b1b05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31af2-5a04-4a7c-a812-6a81d5e899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a4902-a483-43b7-8d72-b6e75b1b0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5375B-36E8-4463-8F9D-3D358EAF59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C26CB23-E1BE-40C0-BA2F-E2833740E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9B6946-331B-4579-8AB6-F5E71DC67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d31af2-5a04-4a7c-a812-6a81d5e8998d"/>
    <ds:schemaRef ds:uri="e3fa4902-a483-43b7-8d72-b6e75b1b0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Nova Cond Light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Amelea</dc:creator>
  <cp:lastModifiedBy>Kim, Amelea</cp:lastModifiedBy>
  <cp:revision>4</cp:revision>
  <dcterms:created xsi:type="dcterms:W3CDTF">2020-09-11T18:27:17Z</dcterms:created>
  <dcterms:modified xsi:type="dcterms:W3CDTF">2020-09-11T19:28:50Z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0x0101000A70380EAA7C124D8BD8E421635147B9</vt:lpwstr>
  </property>
</Properties>
</file>